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</p:sldIdLst>
  <p:sldSz cy="7772400" cx="10058400"/>
  <p:notesSz cx="6858000" cy="9144000"/>
  <p:embeddedFontLst>
    <p:embeddedFont>
      <p:font typeface="Montserrat"/>
      <p:regular r:id="rId8"/>
      <p:bold r:id="rId9"/>
      <p:italic r:id="rId10"/>
      <p:boldItalic r:id="rId11"/>
    </p:embeddedFont>
    <p:embeddedFont>
      <p:font typeface="Montserrat ExtraBold"/>
      <p:bold r:id="rId12"/>
      <p:boldItalic r:id="rId13"/>
    </p:embeddedFont>
    <p:embeddedFont>
      <p:font typeface="Mulish Light"/>
      <p:regular r:id="rId14"/>
      <p:bold r:id="rId15"/>
      <p:italic r:id="rId16"/>
      <p:boldItalic r:id="rId17"/>
    </p:embeddedFont>
    <p:embeddedFont>
      <p:font typeface="Changa One"/>
      <p:regular r:id="rId18"/>
      <p:italic r:id="rId19"/>
    </p:embeddedFont>
    <p:embeddedFont>
      <p:font typeface="Luckiest Guy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1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1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uckiestGuy-regular.fntdata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MontserratExtraBold-boldItalic.fntdata"/><Relationship Id="rId12" Type="http://schemas.openxmlformats.org/officeDocument/2006/relationships/font" Target="fonts/MontserratExtra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bold.fntdata"/><Relationship Id="rId15" Type="http://schemas.openxmlformats.org/officeDocument/2006/relationships/font" Target="fonts/MulishLight-bold.fntdata"/><Relationship Id="rId14" Type="http://schemas.openxmlformats.org/officeDocument/2006/relationships/font" Target="fonts/MulishLight-regular.fntdata"/><Relationship Id="rId17" Type="http://schemas.openxmlformats.org/officeDocument/2006/relationships/font" Target="fonts/MulishLight-boldItalic.fntdata"/><Relationship Id="rId16" Type="http://schemas.openxmlformats.org/officeDocument/2006/relationships/font" Target="fonts/MulishLigh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hangaOne-italic.fntdata"/><Relationship Id="rId6" Type="http://schemas.openxmlformats.org/officeDocument/2006/relationships/slide" Target="slides/slide1.xml"/><Relationship Id="rId18" Type="http://schemas.openxmlformats.org/officeDocument/2006/relationships/font" Target="fonts/ChangaOne-regular.fntdata"/><Relationship Id="rId7" Type="http://schemas.openxmlformats.org/officeDocument/2006/relationships/slide" Target="slides/slide2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English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Spanish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facebook.com/aimsed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twitter.com/aimsed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8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35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35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35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35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35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35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35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35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35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pyright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347695" y="7413256"/>
            <a:ext cx="744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rPr>
              <a:t>© 2023 AIMS Center for Math and Science Education</a:t>
            </a:r>
            <a:endParaRPr b="0" i="0" sz="800" u="none" cap="none" strike="noStrike">
              <a:solidFill>
                <a:srgbClr val="000000"/>
              </a:solidFill>
              <a:latin typeface="Mulish Light"/>
              <a:ea typeface="Mulish Light"/>
              <a:cs typeface="Mulish Light"/>
              <a:sym typeface="Mulish Light"/>
            </a:endParaRPr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7695" y="161163"/>
            <a:ext cx="529935" cy="2649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2332518" y="650289"/>
            <a:ext cx="53934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2" type="title"/>
          </p:nvPr>
        </p:nvSpPr>
        <p:spPr>
          <a:xfrm>
            <a:off x="991553" y="1145723"/>
            <a:ext cx="8075400" cy="6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sh Light"/>
              <a:buNone/>
              <a:defRPr sz="1100"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only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7695" y="161163"/>
            <a:ext cx="529935" cy="2649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title"/>
          </p:nvPr>
        </p:nvSpPr>
        <p:spPr>
          <a:xfrm>
            <a:off x="2332518" y="650289"/>
            <a:ext cx="53934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title"/>
          </p:nvPr>
        </p:nvSpPr>
        <p:spPr>
          <a:xfrm>
            <a:off x="991553" y="1145723"/>
            <a:ext cx="8075400" cy="6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logo onl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2309" y="224725"/>
            <a:ext cx="711757" cy="35587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2332518" y="650289"/>
            <a:ext cx="53934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title"/>
          </p:nvPr>
        </p:nvSpPr>
        <p:spPr>
          <a:xfrm>
            <a:off x="991553" y="1145723"/>
            <a:ext cx="8075400" cy="6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sh Light"/>
              <a:buNone/>
              <a:defRPr sz="1100"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+ website">
  <p:cSld name="CUSTOM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104" y="7442784"/>
            <a:ext cx="136879" cy="13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0957" y="7442784"/>
            <a:ext cx="136879" cy="13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/>
        </p:nvSpPr>
        <p:spPr>
          <a:xfrm>
            <a:off x="7949862" y="7380609"/>
            <a:ext cx="17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rPr>
              <a:t>aimscenter.org</a:t>
            </a:r>
            <a:endParaRPr b="0" i="0" sz="1000" u="none" cap="none" strike="noStrike">
              <a:solidFill>
                <a:srgbClr val="000000"/>
              </a:solidFill>
              <a:latin typeface="Mulish Light"/>
              <a:ea typeface="Mulish Light"/>
              <a:cs typeface="Mulish Light"/>
              <a:sym typeface="Mulish Light"/>
            </a:endParaRPr>
          </a:p>
        </p:txBody>
      </p:sp>
      <p:sp>
        <p:nvSpPr>
          <p:cNvPr id="29" name="Google Shape;29;p6"/>
          <p:cNvSpPr txBox="1"/>
          <p:nvPr/>
        </p:nvSpPr>
        <p:spPr>
          <a:xfrm>
            <a:off x="941341" y="7380609"/>
            <a:ext cx="133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Mulish Light"/>
                <a:ea typeface="Mulish Light"/>
                <a:cs typeface="Mulish Light"/>
                <a:sym typeface="Mulish Light"/>
              </a:rPr>
              <a:t>@aimsed</a:t>
            </a:r>
            <a:endParaRPr b="0" i="0" sz="1000" u="none" cap="none" strike="noStrike">
              <a:solidFill>
                <a:srgbClr val="000000"/>
              </a:solidFill>
              <a:latin typeface="Mulish Light"/>
              <a:ea typeface="Mulish Light"/>
              <a:cs typeface="Mulish Light"/>
              <a:sym typeface="Mulish Light"/>
            </a:endParaRPr>
          </a:p>
        </p:txBody>
      </p:sp>
      <p:cxnSp>
        <p:nvCxnSpPr>
          <p:cNvPr id="30" name="Google Shape;30;p6"/>
          <p:cNvCxnSpPr/>
          <p:nvPr/>
        </p:nvCxnSpPr>
        <p:spPr>
          <a:xfrm>
            <a:off x="331165" y="7298743"/>
            <a:ext cx="9396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" name="Google Shape;3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94995" y="7411692"/>
            <a:ext cx="399114" cy="19955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type="title"/>
          </p:nvPr>
        </p:nvSpPr>
        <p:spPr>
          <a:xfrm>
            <a:off x="2332518" y="399278"/>
            <a:ext cx="53934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2" type="title"/>
          </p:nvPr>
        </p:nvSpPr>
        <p:spPr>
          <a:xfrm>
            <a:off x="991553" y="894722"/>
            <a:ext cx="8075400" cy="60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7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0" y="0"/>
            <a:ext cx="3291900" cy="7772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 b="0" l="0" r="20985" t="10329"/>
          <a:stretch/>
        </p:blipFill>
        <p:spPr>
          <a:xfrm>
            <a:off x="25" y="2875912"/>
            <a:ext cx="3291848" cy="213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-75600" y="4913025"/>
            <a:ext cx="3378073" cy="5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5600" y="2448713"/>
            <a:ext cx="3378073" cy="5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288101"/>
            <a:ext cx="3291898" cy="56115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/>
          <p:nvPr/>
        </p:nvSpPr>
        <p:spPr>
          <a:xfrm>
            <a:off x="423300" y="141113"/>
            <a:ext cx="244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READ ME!</a:t>
            </a:r>
            <a:endParaRPr b="0" i="0" sz="3000" u="none" cap="none" strike="noStrike">
              <a:solidFill>
                <a:schemeClr val="l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45950" y="5457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" sz="12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When Sophie Gets Angry- Really, Really Angry… </a:t>
            </a:r>
            <a:r>
              <a:rPr b="0" i="0" lang="en" sz="12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 by Molly Bang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10600" y="-14350"/>
            <a:ext cx="3291900" cy="1674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423300" y="302713"/>
            <a:ext cx="2445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" sz="420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READ ME!</a:t>
            </a:r>
            <a:endParaRPr b="0" i="0" sz="4200" u="none" cap="none" strike="noStrike">
              <a:solidFill>
                <a:schemeClr val="l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161525" y="8059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Book Title </a:t>
            </a:r>
            <a:r>
              <a:rPr b="0" i="0" lang="en" sz="15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 by Author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145950" y="1125932"/>
            <a:ext cx="3000000" cy="574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Ages: # to #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Themes: 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257675" y="1989188"/>
            <a:ext cx="28077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Use the sand to show how you feel.</a:t>
            </a:r>
            <a:endParaRPr b="0" i="0" sz="2150" u="none" cap="none" strike="noStrike">
              <a:solidFill>
                <a:srgbClr val="FF000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257675" y="6820450"/>
            <a:ext cx="132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Vocabulary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257675" y="5095438"/>
            <a:ext cx="2807700" cy="1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Questions to ask</a:t>
            </a:r>
            <a:endParaRPr b="0" i="0" sz="1300" u="none" cap="none" strike="noStrike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is [character] moving? Show me in the sand. 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is [character] feeling? Show me in the sand. 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does the story make you feel? Show me in the sand. 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257675" y="3093250"/>
            <a:ext cx="1052100" cy="46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READ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252700" y="3715500"/>
            <a:ext cx="12123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CREATE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257675" y="4337775"/>
            <a:ext cx="1052100" cy="462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PLAY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252700" y="7151450"/>
            <a:ext cx="280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word	word	word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3415750" y="7175"/>
            <a:ext cx="3291900" cy="7772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3">
            <a:alphaModFix/>
          </a:blip>
          <a:srcRect b="0" l="0" r="20985" t="10329"/>
          <a:stretch/>
        </p:blipFill>
        <p:spPr>
          <a:xfrm>
            <a:off x="3415775" y="2883087"/>
            <a:ext cx="3291848" cy="213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3340150" y="4920200"/>
            <a:ext cx="3378073" cy="5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0150" y="2455888"/>
            <a:ext cx="3378073" cy="5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5750" y="1295276"/>
            <a:ext cx="3291898" cy="56115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3839050" y="148288"/>
            <a:ext cx="244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READ ME!</a:t>
            </a:r>
            <a:endParaRPr b="0" i="0" sz="3000" u="none" cap="none" strike="noStrike">
              <a:solidFill>
                <a:schemeClr val="l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6" name="Google Shape;66;p8"/>
          <p:cNvSpPr txBox="1"/>
          <p:nvPr/>
        </p:nvSpPr>
        <p:spPr>
          <a:xfrm>
            <a:off x="3561700" y="5529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" sz="12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When Sophie Gets Angry- Really, Really Angry… </a:t>
            </a:r>
            <a:r>
              <a:rPr b="0" i="0" lang="en" sz="12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 by Molly Bang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3426350" y="-7175"/>
            <a:ext cx="3291900" cy="1674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3839050" y="309888"/>
            <a:ext cx="2445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" sz="420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READ ME!</a:t>
            </a:r>
            <a:endParaRPr b="0" i="0" sz="4200" u="none" cap="none" strike="noStrike">
              <a:solidFill>
                <a:schemeClr val="l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3577275" y="8130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Book Title </a:t>
            </a:r>
            <a:r>
              <a:rPr b="0" i="0" lang="en" sz="15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 by Author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3561700" y="1133107"/>
            <a:ext cx="3000000" cy="574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Ages: # to #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Themes: 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8"/>
          <p:cNvSpPr txBox="1"/>
          <p:nvPr/>
        </p:nvSpPr>
        <p:spPr>
          <a:xfrm>
            <a:off x="3673425" y="1996363"/>
            <a:ext cx="28077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Use the sand to show how you feel.</a:t>
            </a:r>
            <a:endParaRPr b="0" i="0" sz="2150" u="none" cap="none" strike="noStrike">
              <a:solidFill>
                <a:srgbClr val="FF000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2" name="Google Shape;72;p8"/>
          <p:cNvSpPr txBox="1"/>
          <p:nvPr/>
        </p:nvSpPr>
        <p:spPr>
          <a:xfrm>
            <a:off x="3673425" y="6827625"/>
            <a:ext cx="132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Vocabulary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3673425" y="5178813"/>
            <a:ext cx="2807700" cy="1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Questions to ask</a:t>
            </a:r>
            <a:endParaRPr b="0" i="0" sz="1300" u="none" cap="none" strike="noStrike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is [character] moving? Show me in the sand. 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is [character] feeling? Show me in the sand. 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does the story make you feel? Show me in the sand. 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8"/>
          <p:cNvSpPr txBox="1"/>
          <p:nvPr/>
        </p:nvSpPr>
        <p:spPr>
          <a:xfrm>
            <a:off x="3673425" y="3100425"/>
            <a:ext cx="1052100" cy="46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READ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8"/>
          <p:cNvSpPr txBox="1"/>
          <p:nvPr/>
        </p:nvSpPr>
        <p:spPr>
          <a:xfrm>
            <a:off x="3668450" y="3722675"/>
            <a:ext cx="12123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CREATE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8"/>
          <p:cNvSpPr txBox="1"/>
          <p:nvPr/>
        </p:nvSpPr>
        <p:spPr>
          <a:xfrm>
            <a:off x="3673425" y="4344950"/>
            <a:ext cx="1052100" cy="462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PLAY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8"/>
          <p:cNvSpPr txBox="1"/>
          <p:nvPr/>
        </p:nvSpPr>
        <p:spPr>
          <a:xfrm>
            <a:off x="3668450" y="7158625"/>
            <a:ext cx="280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word	word	word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6793825" y="7175"/>
            <a:ext cx="3291900" cy="7772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8"/>
          <p:cNvPicPr preferRelativeResize="0"/>
          <p:nvPr/>
        </p:nvPicPr>
        <p:blipFill rotWithShape="1">
          <a:blip r:embed="rId3">
            <a:alphaModFix/>
          </a:blip>
          <a:srcRect b="0" l="0" r="20985" t="10329"/>
          <a:stretch/>
        </p:blipFill>
        <p:spPr>
          <a:xfrm>
            <a:off x="6793850" y="2883087"/>
            <a:ext cx="3291848" cy="213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6718225" y="4920200"/>
            <a:ext cx="3378073" cy="5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8225" y="2455888"/>
            <a:ext cx="3378073" cy="5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93825" y="1295276"/>
            <a:ext cx="3291898" cy="56115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"/>
          <p:cNvSpPr txBox="1"/>
          <p:nvPr/>
        </p:nvSpPr>
        <p:spPr>
          <a:xfrm>
            <a:off x="7217125" y="148288"/>
            <a:ext cx="244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READ ME!</a:t>
            </a:r>
            <a:endParaRPr b="0" i="0" sz="3000" u="none" cap="none" strike="noStrike">
              <a:solidFill>
                <a:schemeClr val="l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6939775" y="5529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" sz="12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When Sophie Gets Angry- Really, Really Angry… </a:t>
            </a:r>
            <a:r>
              <a:rPr b="0" i="0" lang="en" sz="12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 by Molly Bang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/>
          <p:nvPr/>
        </p:nvSpPr>
        <p:spPr>
          <a:xfrm>
            <a:off x="6804425" y="-7175"/>
            <a:ext cx="3291900" cy="1674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8"/>
          <p:cNvSpPr txBox="1"/>
          <p:nvPr/>
        </p:nvSpPr>
        <p:spPr>
          <a:xfrm>
            <a:off x="7217125" y="309888"/>
            <a:ext cx="2445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" sz="420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READ ME!</a:t>
            </a:r>
            <a:endParaRPr b="0" i="0" sz="4200" u="none" cap="none" strike="noStrike">
              <a:solidFill>
                <a:schemeClr val="l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6955350" y="8130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Book Title </a:t>
            </a:r>
            <a:r>
              <a:rPr b="0" i="0" lang="en" sz="15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 by Author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6939775" y="1133107"/>
            <a:ext cx="3000000" cy="574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Ages: # to #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Themes: 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 txBox="1"/>
          <p:nvPr/>
        </p:nvSpPr>
        <p:spPr>
          <a:xfrm>
            <a:off x="7051500" y="1996363"/>
            <a:ext cx="28077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Use the sand to show how you feel.</a:t>
            </a:r>
            <a:endParaRPr b="0" i="0" sz="2150" u="none" cap="none" strike="noStrike">
              <a:solidFill>
                <a:srgbClr val="FF000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0" name="Google Shape;90;p8"/>
          <p:cNvSpPr txBox="1"/>
          <p:nvPr/>
        </p:nvSpPr>
        <p:spPr>
          <a:xfrm>
            <a:off x="7051500" y="6827625"/>
            <a:ext cx="132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Vocabulary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8"/>
          <p:cNvSpPr txBox="1"/>
          <p:nvPr/>
        </p:nvSpPr>
        <p:spPr>
          <a:xfrm>
            <a:off x="7051500" y="5178813"/>
            <a:ext cx="2807700" cy="1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Questions to ask</a:t>
            </a:r>
            <a:endParaRPr b="0" i="0" sz="1300" u="none" cap="none" strike="noStrike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is [character] moving? Show me in the sand. 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is [character] feeling? Show me in the sand. 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does the story make you feel? Show me in the sand. 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8"/>
          <p:cNvSpPr txBox="1"/>
          <p:nvPr/>
        </p:nvSpPr>
        <p:spPr>
          <a:xfrm>
            <a:off x="7051500" y="3100425"/>
            <a:ext cx="1052100" cy="46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READ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8"/>
          <p:cNvSpPr txBox="1"/>
          <p:nvPr/>
        </p:nvSpPr>
        <p:spPr>
          <a:xfrm>
            <a:off x="7046525" y="3722675"/>
            <a:ext cx="12123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CREATE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8"/>
          <p:cNvSpPr txBox="1"/>
          <p:nvPr/>
        </p:nvSpPr>
        <p:spPr>
          <a:xfrm>
            <a:off x="7051500" y="4344950"/>
            <a:ext cx="1052100" cy="462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PLAY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7046525" y="7158625"/>
            <a:ext cx="280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word	word	word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/>
          <p:nvPr/>
        </p:nvSpPr>
        <p:spPr>
          <a:xfrm>
            <a:off x="6757350" y="7175"/>
            <a:ext cx="3291900" cy="7772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9"/>
          <p:cNvSpPr/>
          <p:nvPr/>
        </p:nvSpPr>
        <p:spPr>
          <a:xfrm>
            <a:off x="0" y="7175"/>
            <a:ext cx="3291900" cy="7772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9"/>
          <p:cNvPicPr preferRelativeResize="0"/>
          <p:nvPr/>
        </p:nvPicPr>
        <p:blipFill rotWithShape="1">
          <a:blip r:embed="rId3">
            <a:alphaModFix/>
          </a:blip>
          <a:srcRect b="0" l="0" r="20985" t="10329"/>
          <a:stretch/>
        </p:blipFill>
        <p:spPr>
          <a:xfrm>
            <a:off x="25" y="2960625"/>
            <a:ext cx="3291848" cy="213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"/>
          <p:cNvPicPr preferRelativeResize="0"/>
          <p:nvPr/>
        </p:nvPicPr>
        <p:blipFill rotWithShape="1">
          <a:blip r:embed="rId4">
            <a:alphaModFix/>
          </a:blip>
          <a:srcRect b="0" l="2353" r="0" t="0"/>
          <a:stretch/>
        </p:blipFill>
        <p:spPr>
          <a:xfrm flipH="1" rot="10800000">
            <a:off x="3800" y="4896125"/>
            <a:ext cx="3298674" cy="5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9"/>
          <p:cNvPicPr preferRelativeResize="0"/>
          <p:nvPr/>
        </p:nvPicPr>
        <p:blipFill rotWithShape="1">
          <a:blip r:embed="rId4">
            <a:alphaModFix/>
          </a:blip>
          <a:srcRect b="0" l="2552" r="0" t="0"/>
          <a:stretch/>
        </p:blipFill>
        <p:spPr>
          <a:xfrm>
            <a:off x="10625" y="2573275"/>
            <a:ext cx="3291850" cy="5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00" y="1312976"/>
            <a:ext cx="3291898" cy="561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"/>
          <p:cNvSpPr txBox="1"/>
          <p:nvPr/>
        </p:nvSpPr>
        <p:spPr>
          <a:xfrm>
            <a:off x="423300" y="148288"/>
            <a:ext cx="244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READ ME!</a:t>
            </a:r>
            <a:endParaRPr b="0" i="0" sz="3000" u="none" cap="none" strike="noStrike">
              <a:solidFill>
                <a:schemeClr val="l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7" name="Google Shape;107;p9"/>
          <p:cNvSpPr txBox="1"/>
          <p:nvPr/>
        </p:nvSpPr>
        <p:spPr>
          <a:xfrm>
            <a:off x="145950" y="5529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" sz="12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When Sophie Gets Angry- Really, Really Angry… </a:t>
            </a:r>
            <a:r>
              <a:rPr b="0" i="0" lang="en" sz="12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 by Molly Bang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10600" y="-7175"/>
            <a:ext cx="3291900" cy="1674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9"/>
          <p:cNvSpPr txBox="1"/>
          <p:nvPr/>
        </p:nvSpPr>
        <p:spPr>
          <a:xfrm>
            <a:off x="423300" y="309888"/>
            <a:ext cx="2445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" sz="420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¡Léeme!</a:t>
            </a:r>
            <a:endParaRPr b="0" i="0" sz="4200" u="none" cap="none" strike="noStrike">
              <a:solidFill>
                <a:schemeClr val="l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10" name="Google Shape;110;p9"/>
          <p:cNvSpPr txBox="1"/>
          <p:nvPr/>
        </p:nvSpPr>
        <p:spPr>
          <a:xfrm>
            <a:off x="161525" y="8130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Título del libro</a:t>
            </a:r>
            <a:r>
              <a:rPr b="0" i="0" lang="en" sz="15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 por Autoro/a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"/>
          <p:cNvSpPr txBox="1"/>
          <p:nvPr/>
        </p:nvSpPr>
        <p:spPr>
          <a:xfrm>
            <a:off x="145950" y="1123369"/>
            <a:ext cx="3000000" cy="574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Edades: # to # años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Temas: 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9"/>
          <p:cNvSpPr txBox="1"/>
          <p:nvPr/>
        </p:nvSpPr>
        <p:spPr>
          <a:xfrm>
            <a:off x="113438" y="1908277"/>
            <a:ext cx="30000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b="0" i="0" lang="en" sz="2250" u="none" cap="none" strike="noStrike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Usa la arena para mostrar cómo</a:t>
            </a:r>
            <a:endParaRPr b="0" i="0" sz="2250" u="none" cap="none" strike="noStrike">
              <a:solidFill>
                <a:srgbClr val="FF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b="0" i="0" lang="en" sz="2250" u="none" cap="none" strike="noStrike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te sientes.</a:t>
            </a:r>
            <a:endParaRPr b="0" i="0" sz="2250" u="none" cap="none" strike="noStrike">
              <a:solidFill>
                <a:srgbClr val="FF000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13" name="Google Shape;113;p9"/>
          <p:cNvSpPr txBox="1"/>
          <p:nvPr/>
        </p:nvSpPr>
        <p:spPr>
          <a:xfrm>
            <a:off x="262650" y="6790525"/>
            <a:ext cx="132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vocabulario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 txBox="1"/>
          <p:nvPr/>
        </p:nvSpPr>
        <p:spPr>
          <a:xfrm>
            <a:off x="257675" y="5095563"/>
            <a:ext cx="2807700" cy="1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Preguntas que hacer</a:t>
            </a:r>
            <a:endParaRPr b="0" i="0" sz="1300" u="none" cap="none" strike="noStrike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¿Cómo se mueve (personaje)? Muestrame en la arena.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¿Cómo se siente [personaje]? Muestrame en la arena.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¿Que te consuela cuando estas enojado/a? Muestrame en la arena.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9"/>
          <p:cNvSpPr txBox="1"/>
          <p:nvPr/>
        </p:nvSpPr>
        <p:spPr>
          <a:xfrm>
            <a:off x="252700" y="3224900"/>
            <a:ext cx="1052100" cy="46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Leer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9"/>
          <p:cNvSpPr txBox="1"/>
          <p:nvPr/>
        </p:nvSpPr>
        <p:spPr>
          <a:xfrm>
            <a:off x="252700" y="3778256"/>
            <a:ext cx="11352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Crear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9"/>
          <p:cNvSpPr txBox="1"/>
          <p:nvPr/>
        </p:nvSpPr>
        <p:spPr>
          <a:xfrm>
            <a:off x="252700" y="4331613"/>
            <a:ext cx="1207200" cy="462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Jugar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9"/>
          <p:cNvSpPr txBox="1"/>
          <p:nvPr/>
        </p:nvSpPr>
        <p:spPr>
          <a:xfrm>
            <a:off x="257675" y="7181850"/>
            <a:ext cx="280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palabra	palabra	palabra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3379256" y="7175"/>
            <a:ext cx="3291900" cy="7772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9"/>
          <p:cNvPicPr preferRelativeResize="0"/>
          <p:nvPr/>
        </p:nvPicPr>
        <p:blipFill rotWithShape="1">
          <a:blip r:embed="rId3">
            <a:alphaModFix/>
          </a:blip>
          <a:srcRect b="0" l="0" r="20985" t="10329"/>
          <a:stretch/>
        </p:blipFill>
        <p:spPr>
          <a:xfrm>
            <a:off x="3379281" y="2960625"/>
            <a:ext cx="3291848" cy="213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9"/>
          <p:cNvPicPr preferRelativeResize="0"/>
          <p:nvPr/>
        </p:nvPicPr>
        <p:blipFill rotWithShape="1">
          <a:blip r:embed="rId4">
            <a:alphaModFix/>
          </a:blip>
          <a:srcRect b="0" l="2162" r="0" t="0"/>
          <a:stretch/>
        </p:blipFill>
        <p:spPr>
          <a:xfrm flipH="1" rot="10800000">
            <a:off x="3376631" y="4896125"/>
            <a:ext cx="3305099" cy="5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9"/>
          <p:cNvPicPr preferRelativeResize="0"/>
          <p:nvPr/>
        </p:nvPicPr>
        <p:blipFill rotWithShape="1">
          <a:blip r:embed="rId4">
            <a:alphaModFix/>
          </a:blip>
          <a:srcRect b="0" l="2552" r="0" t="0"/>
          <a:stretch/>
        </p:blipFill>
        <p:spPr>
          <a:xfrm>
            <a:off x="3389831" y="2573275"/>
            <a:ext cx="3291850" cy="5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9856" y="1312976"/>
            <a:ext cx="3291898" cy="561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9"/>
          <p:cNvSpPr txBox="1"/>
          <p:nvPr/>
        </p:nvSpPr>
        <p:spPr>
          <a:xfrm>
            <a:off x="3802556" y="148288"/>
            <a:ext cx="244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READ ME!</a:t>
            </a:r>
            <a:endParaRPr b="0" i="0" sz="3000" u="none" cap="none" strike="noStrike">
              <a:solidFill>
                <a:schemeClr val="l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3525206" y="5529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" sz="12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When Sophie Gets Angry- Really, Really Angry… </a:t>
            </a:r>
            <a:r>
              <a:rPr b="0" i="0" lang="en" sz="12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 by Molly Bang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3389856" y="-7175"/>
            <a:ext cx="3291900" cy="1674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3802556" y="309888"/>
            <a:ext cx="2445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" sz="420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¡Léeme!</a:t>
            </a:r>
            <a:endParaRPr b="0" i="0" sz="4200" u="none" cap="none" strike="noStrike">
              <a:solidFill>
                <a:schemeClr val="l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28" name="Google Shape;128;p9"/>
          <p:cNvSpPr txBox="1"/>
          <p:nvPr/>
        </p:nvSpPr>
        <p:spPr>
          <a:xfrm>
            <a:off x="3540781" y="8130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Título del libro</a:t>
            </a:r>
            <a:r>
              <a:rPr b="0" i="0" lang="en" sz="15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 por Autoro/a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 txBox="1"/>
          <p:nvPr/>
        </p:nvSpPr>
        <p:spPr>
          <a:xfrm>
            <a:off x="3525206" y="1123369"/>
            <a:ext cx="3000000" cy="574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Edades: # to # años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Temas: 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 txBox="1"/>
          <p:nvPr/>
        </p:nvSpPr>
        <p:spPr>
          <a:xfrm>
            <a:off x="3492694" y="1908277"/>
            <a:ext cx="30000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b="0" i="0" lang="en" sz="2250" u="none" cap="none" strike="noStrike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Usa la arena para mostrar cómo</a:t>
            </a:r>
            <a:endParaRPr b="0" i="0" sz="2250" u="none" cap="none" strike="noStrike">
              <a:solidFill>
                <a:srgbClr val="FF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b="0" i="0" lang="en" sz="2250" u="none" cap="none" strike="noStrike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te sientes.</a:t>
            </a:r>
            <a:endParaRPr b="0" i="0" sz="2250" u="none" cap="none" strike="noStrike">
              <a:solidFill>
                <a:srgbClr val="FF000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31" name="Google Shape;131;p9"/>
          <p:cNvSpPr txBox="1"/>
          <p:nvPr/>
        </p:nvSpPr>
        <p:spPr>
          <a:xfrm>
            <a:off x="3641906" y="6790525"/>
            <a:ext cx="132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vocabulario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 txBox="1"/>
          <p:nvPr/>
        </p:nvSpPr>
        <p:spPr>
          <a:xfrm>
            <a:off x="3636931" y="5095563"/>
            <a:ext cx="2807700" cy="1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Preguntas que hacer</a:t>
            </a:r>
            <a:endParaRPr b="0" i="0" sz="1300" u="none" cap="none" strike="noStrike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¿Cómo se mueve (personaje)? Muestrame en la arena.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¿Cómo se siente [personaje]? Muestrame en la arena.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¿Que te consuela cuando estas enojado/a? Muestrame en la arena.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3631956" y="3224900"/>
            <a:ext cx="1052100" cy="46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Leer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3631956" y="3778256"/>
            <a:ext cx="11352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Crear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3631956" y="4331613"/>
            <a:ext cx="1207200" cy="462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Jugar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3636931" y="7181850"/>
            <a:ext cx="280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palabra	palabra	palabra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 b="0" l="0" r="20985" t="10329"/>
          <a:stretch/>
        </p:blipFill>
        <p:spPr>
          <a:xfrm>
            <a:off x="6757375" y="2960625"/>
            <a:ext cx="3291848" cy="213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6681763" y="4896113"/>
            <a:ext cx="3378073" cy="5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4">
            <a:alphaModFix/>
          </a:blip>
          <a:srcRect b="0" l="2552" r="0" t="0"/>
          <a:stretch/>
        </p:blipFill>
        <p:spPr>
          <a:xfrm>
            <a:off x="6767925" y="2573275"/>
            <a:ext cx="3291900" cy="5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7950" y="1312976"/>
            <a:ext cx="3291898" cy="56115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 txBox="1"/>
          <p:nvPr/>
        </p:nvSpPr>
        <p:spPr>
          <a:xfrm>
            <a:off x="7180650" y="148288"/>
            <a:ext cx="244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READ ME!</a:t>
            </a:r>
            <a:endParaRPr b="0" i="0" sz="3000" u="none" cap="none" strike="noStrike">
              <a:solidFill>
                <a:schemeClr val="l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6903300" y="5529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" sz="12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When Sophie Gets Angry- Really, Really Angry… </a:t>
            </a:r>
            <a:r>
              <a:rPr b="0" i="0" lang="en" sz="12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 by Molly Bang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6767950" y="-7175"/>
            <a:ext cx="3291900" cy="1674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7180650" y="309888"/>
            <a:ext cx="2445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" sz="420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¡Léeme!</a:t>
            </a:r>
            <a:endParaRPr b="0" i="0" sz="4200" u="none" cap="none" strike="noStrike">
              <a:solidFill>
                <a:schemeClr val="l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6918875" y="8130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Título del libro</a:t>
            </a:r>
            <a:r>
              <a:rPr b="0" i="0" lang="en" sz="1500" u="none" cap="none" strike="noStrike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 por Autoro/a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6903300" y="1123369"/>
            <a:ext cx="3000000" cy="574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Edades: # to # años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Temas: 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6870788" y="1908277"/>
            <a:ext cx="30000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b="0" i="0" lang="en" sz="2250" u="none" cap="none" strike="noStrike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Usa la arena para mostrar cómo</a:t>
            </a:r>
            <a:endParaRPr b="0" i="0" sz="2250" u="none" cap="none" strike="noStrike">
              <a:solidFill>
                <a:srgbClr val="FF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b="0" i="0" lang="en" sz="2250" u="none" cap="none" strike="noStrike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te sientes.</a:t>
            </a:r>
            <a:endParaRPr b="0" i="0" sz="2250" u="none" cap="none" strike="noStrike">
              <a:solidFill>
                <a:srgbClr val="FF000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7020000" y="6790525"/>
            <a:ext cx="132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vocabulario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7015025" y="5095563"/>
            <a:ext cx="2807700" cy="1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Preguntas que hacer</a:t>
            </a:r>
            <a:endParaRPr b="0" i="0" sz="1300" u="none" cap="none" strike="noStrike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¿Cómo se mueve (personaje)? Muestrame en la arena.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¿Cómo se siente [personaje]? Muestrame en la arena.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000"/>
              <a:buFont typeface="Montserrat"/>
              <a:buChar char="➔"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¿Que te consuela cuando estas enojado/a? Muestrame en la arena.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7010050" y="3224900"/>
            <a:ext cx="1052100" cy="46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Leer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7010050" y="3778256"/>
            <a:ext cx="11352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Crear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7010050" y="4331613"/>
            <a:ext cx="1207200" cy="462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13715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0" i="0" lang="en" sz="2150" u="none" cap="none" strike="noStrik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Jugar</a:t>
            </a:r>
            <a:endParaRPr b="0" i="0" sz="21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7015025" y="7181850"/>
            <a:ext cx="2807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palabra	palabra	palabra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4752A3"/>
      </a:dk1>
      <a:lt1>
        <a:srgbClr val="FFFFFF"/>
      </a:lt1>
      <a:dk2>
        <a:srgbClr val="595959"/>
      </a:dk2>
      <a:lt2>
        <a:srgbClr val="EEEEEE"/>
      </a:lt2>
      <a:accent1>
        <a:srgbClr val="26B9E9"/>
      </a:accent1>
      <a:accent2>
        <a:srgbClr val="B44A9C"/>
      </a:accent2>
      <a:accent3>
        <a:srgbClr val="26B9E9"/>
      </a:accent3>
      <a:accent4>
        <a:srgbClr val="F6871F"/>
      </a:accent4>
      <a:accent5>
        <a:srgbClr val="919396"/>
      </a:accent5>
      <a:accent6>
        <a:srgbClr val="4752A3"/>
      </a:accent6>
      <a:hlink>
        <a:srgbClr val="B44A9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