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7772400" cx="10058400"/>
  <p:notesSz cx="6858000" cy="9144000"/>
  <p:embeddedFontLst>
    <p:embeddedFont>
      <p:font typeface="Lexend SemiBold"/>
      <p:regular r:id="rId9"/>
      <p:bold r:id="rId10"/>
    </p:embeddedFont>
    <p:embeddedFont>
      <p:font typeface="Lexe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747775"/>
          </p15:clr>
        </p15:guide>
        <p15:guide id="2" pos="31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exend-regular.fntdata"/><Relationship Id="rId10" Type="http://schemas.openxmlformats.org/officeDocument/2006/relationships/font" Target="fonts/LexendSemiBold-bold.fntdata"/><Relationship Id="rId12" Type="http://schemas.openxmlformats.org/officeDocument/2006/relationships/font" Target="fonts/Lexend-bold.fntdata"/><Relationship Id="rId9" Type="http://schemas.openxmlformats.org/officeDocument/2006/relationships/font" Target="fonts/Lexend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24b3a8080_0_295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24b3a8080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24b3a8080_0_175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24b3a808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24b3a8080_0_181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24b3a808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5802" y="314250"/>
            <a:ext cx="9766800" cy="18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does the sand feel?</a:t>
            </a:r>
            <a:endParaRPr sz="48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¿Cómo se siente la arena?</a:t>
            </a:r>
            <a:endParaRPr sz="48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76500" y="2475350"/>
            <a:ext cx="2112900" cy="42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</a:t>
            </a: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oft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hard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squishy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r</a:t>
            </a: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ough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smooth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warm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cool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016" y="3072830"/>
            <a:ext cx="4632293" cy="307631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 txBox="1"/>
          <p:nvPr/>
        </p:nvSpPr>
        <p:spPr>
          <a:xfrm>
            <a:off x="8299918" y="4090629"/>
            <a:ext cx="1219800" cy="4902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800445" y="3253323"/>
            <a:ext cx="916800" cy="4902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59" name="Google Shape;59;p13"/>
          <p:cNvSpPr txBox="1"/>
          <p:nvPr/>
        </p:nvSpPr>
        <p:spPr>
          <a:xfrm>
            <a:off x="7668925" y="2475350"/>
            <a:ext cx="2048400" cy="42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suave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lisa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dura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fresca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blanda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áspera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cálida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799350" y="367300"/>
            <a:ext cx="84597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¿Cómo se puede cambiar la arena</a:t>
            </a:r>
            <a:endParaRPr sz="3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 las manos?</a:t>
            </a:r>
            <a:endParaRPr sz="39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can you change the sand with your hands?</a:t>
            </a:r>
            <a:endParaRPr sz="3900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5311" t="5311"/>
          <a:stretch/>
        </p:blipFill>
        <p:spPr>
          <a:xfrm>
            <a:off x="2543419" y="3430669"/>
            <a:ext cx="4971560" cy="331647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" name="Google Shape;66;p14"/>
          <p:cNvSpPr txBox="1"/>
          <p:nvPr/>
        </p:nvSpPr>
        <p:spPr>
          <a:xfrm>
            <a:off x="7639700" y="3531538"/>
            <a:ext cx="2316600" cy="2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pulling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smoothing</a:t>
            </a:r>
            <a:endParaRPr sz="29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poking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squeezing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99575" y="3523888"/>
            <a:ext cx="1993200" cy="24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pinchar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alisar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apretar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jalar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-44400" y="569025"/>
            <a:ext cx="10147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rPr>
              <a:t>How does the sand make YOU feel?</a:t>
            </a:r>
            <a:r>
              <a:rPr lang="en" sz="4100">
                <a:solidFill>
                  <a:schemeClr val="lt2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4100">
              <a:solidFill>
                <a:schemeClr val="lt2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¿Cómo te hace sentir la arena?</a:t>
            </a:r>
            <a:endParaRPr sz="4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112" y="2846476"/>
            <a:ext cx="4365625" cy="327659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5"/>
          <p:cNvSpPr txBox="1"/>
          <p:nvPr/>
        </p:nvSpPr>
        <p:spPr>
          <a:xfrm>
            <a:off x="212825" y="2846475"/>
            <a:ext cx="25344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happy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curious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peaceful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nervous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frustrated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 silly</a:t>
            </a:r>
            <a:endParaRPr sz="30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7524547" y="2816925"/>
            <a:ext cx="23421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  feliz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curiosa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pacífico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nerviosa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frustrado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divertida</a:t>
            </a:r>
            <a:endParaRPr sz="3000">
              <a:solidFill>
                <a:schemeClr val="lt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