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Poppins"/>
      <p:regular r:id="rId8"/>
      <p:bold r:id="rId9"/>
      <p:italic r:id="rId10"/>
      <p:boldItalic r:id="rId11"/>
    </p:embeddedFont>
    <p:embeddedFont>
      <p:font typeface="Covered By Your Grace"/>
      <p:regular r:id="rId12"/>
    </p:embeddedFont>
    <p:embeddedFont>
      <p:font typeface="Mali"/>
      <p:regular r:id="rId13"/>
      <p:bold r:id="rId14"/>
      <p:italic r:id="rId15"/>
      <p:boldItalic r:id="rId16"/>
    </p:embeddedFont>
    <p:embeddedFont>
      <p:font typeface="Baloo 2"/>
      <p:regular r:id="rId17"/>
      <p:bold r:id="rId18"/>
    </p:embeddedFont>
    <p:embeddedFont>
      <p:font typeface="Baloo 2 ExtraBold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3" Type="http://schemas.openxmlformats.org/officeDocument/2006/relationships/font" Target="fonts/Mali-regular.fntdata"/><Relationship Id="rId12" Type="http://schemas.openxmlformats.org/officeDocument/2006/relationships/font" Target="fonts/CoveredByYourGrac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15" Type="http://schemas.openxmlformats.org/officeDocument/2006/relationships/font" Target="fonts/Mali-italic.fntdata"/><Relationship Id="rId14" Type="http://schemas.openxmlformats.org/officeDocument/2006/relationships/font" Target="fonts/Mali-bold.fntdata"/><Relationship Id="rId17" Type="http://schemas.openxmlformats.org/officeDocument/2006/relationships/font" Target="fonts/Baloo2-regular.fntdata"/><Relationship Id="rId16" Type="http://schemas.openxmlformats.org/officeDocument/2006/relationships/font" Target="fonts/Mali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Baloo2ExtraBold-bold.fntdata"/><Relationship Id="rId6" Type="http://schemas.openxmlformats.org/officeDocument/2006/relationships/slide" Target="slides/slide1.xml"/><Relationship Id="rId18" Type="http://schemas.openxmlformats.org/officeDocument/2006/relationships/font" Target="fonts/Baloo2-bold.fntdata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62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cd70d655_0_0:notes"/>
          <p:cNvSpPr/>
          <p:nvPr>
            <p:ph idx="2" type="sldImg"/>
          </p:nvPr>
        </p:nvSpPr>
        <p:spPr>
          <a:xfrm>
            <a:off x="210444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cd70d6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Laminate or display this in a tabletop acrylic sign holder.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9643e2e0f_0_0:notes"/>
          <p:cNvSpPr/>
          <p:nvPr>
            <p:ph idx="2" type="sldImg"/>
          </p:nvPr>
        </p:nvSpPr>
        <p:spPr>
          <a:xfrm>
            <a:off x="2104462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69643e2e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Print and cut out the prompts then adhere them to various items with glue or tape. You can use the provided prompts or edit them to make your own!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539" y="4556315"/>
            <a:ext cx="1692852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50561" r="0" t="0"/>
          <a:stretch/>
        </p:blipFill>
        <p:spPr>
          <a:xfrm>
            <a:off x="6226156" y="6402499"/>
            <a:ext cx="1024575" cy="20723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 flipH="1">
            <a:off x="3693000" y="3286099"/>
            <a:ext cx="3687600" cy="3116400"/>
          </a:xfrm>
          <a:prstGeom prst="cloudCallout">
            <a:avLst>
              <a:gd fmla="val -22521" name="adj1"/>
              <a:gd fmla="val 56552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957590" y="3855463"/>
            <a:ext cx="31584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C4587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What shadows will help tell your story? What colors do you want to use? </a:t>
            </a:r>
            <a:endParaRPr sz="1800">
              <a:solidFill>
                <a:srgbClr val="1C4587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¿Qué sombras te ayudarán a contar tu historia? ¿Qué colores quieres usar?</a:t>
            </a:r>
            <a:endParaRPr sz="1800">
              <a:solidFill>
                <a:srgbClr val="FF0000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vered By Your Grace"/>
              <a:ea typeface="Covered By Your Grace"/>
              <a:cs typeface="Covered By Your Grace"/>
              <a:sym typeface="Covered By Your Grace"/>
            </a:endParaRPr>
          </a:p>
        </p:txBody>
      </p:sp>
      <p:sp>
        <p:nvSpPr>
          <p:cNvPr id="58" name="Google Shape;58;p13"/>
          <p:cNvSpPr txBox="1"/>
          <p:nvPr>
            <p:ph type="title"/>
          </p:nvPr>
        </p:nvSpPr>
        <p:spPr>
          <a:xfrm>
            <a:off x="365825" y="401325"/>
            <a:ext cx="7049700" cy="597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20">
                <a:solidFill>
                  <a:srgbClr val="1C4587"/>
                </a:solidFill>
                <a:latin typeface="Baloo 2 ExtraBold"/>
                <a:ea typeface="Baloo 2 ExtraBold"/>
                <a:cs typeface="Baloo 2 ExtraBold"/>
                <a:sym typeface="Baloo 2 ExtraBold"/>
              </a:rPr>
              <a:t>Create a story with shadows!</a:t>
            </a:r>
            <a:endParaRPr sz="3520">
              <a:solidFill>
                <a:srgbClr val="1C4587"/>
              </a:solidFill>
              <a:latin typeface="Baloo 2 ExtraBold"/>
              <a:ea typeface="Baloo 2 ExtraBold"/>
              <a:cs typeface="Baloo 2 ExtraBold"/>
              <a:sym typeface="Baloo 2 Extra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400">
                <a:solidFill>
                  <a:srgbClr val="FF0000"/>
                </a:solidFill>
                <a:latin typeface="Baloo 2"/>
                <a:ea typeface="Baloo 2"/>
                <a:cs typeface="Baloo 2"/>
                <a:sym typeface="Baloo 2"/>
              </a:rPr>
              <a:t>¡Crea una historia con sombras!</a:t>
            </a:r>
            <a:endParaRPr sz="4020">
              <a:solidFill>
                <a:srgbClr val="FF0000"/>
              </a:solidFill>
              <a:latin typeface="Baloo 2 ExtraBold"/>
              <a:ea typeface="Baloo 2 ExtraBold"/>
              <a:cs typeface="Baloo 2 ExtraBold"/>
              <a:sym typeface="Baloo 2 ExtraBold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 b="0" l="0" r="43358" t="18287"/>
          <a:stretch/>
        </p:blipFill>
        <p:spPr>
          <a:xfrm>
            <a:off x="640270" y="8323747"/>
            <a:ext cx="958825" cy="13833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/>
          <p:nvPr/>
        </p:nvSpPr>
        <p:spPr>
          <a:xfrm>
            <a:off x="838950" y="6133200"/>
            <a:ext cx="3897300" cy="2072400"/>
          </a:xfrm>
          <a:prstGeom prst="cloudCallout">
            <a:avLst>
              <a:gd fmla="val -33147" name="adj1"/>
              <a:gd fmla="val 63579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346472" y="6627447"/>
            <a:ext cx="3317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1C4587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Remember when we…?</a:t>
            </a:r>
            <a:endParaRPr sz="2000">
              <a:solidFill>
                <a:srgbClr val="1C4587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 ¿Recuerdas cuando nosotros…?</a:t>
            </a:r>
            <a:endParaRPr sz="2000">
              <a:solidFill>
                <a:srgbClr val="FF0000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803751" y="1831802"/>
            <a:ext cx="3091500" cy="2526300"/>
          </a:xfrm>
          <a:prstGeom prst="cloudCallout">
            <a:avLst>
              <a:gd fmla="val -12671" name="adj1"/>
              <a:gd fmla="val 60852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248682" y="2217593"/>
            <a:ext cx="2564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1C4587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Use the materials to create a family story with shadows!</a:t>
            </a:r>
            <a:endParaRPr sz="1700">
              <a:solidFill>
                <a:srgbClr val="1C4587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vered By Your Grace"/>
              <a:ea typeface="Covered By Your Grace"/>
              <a:cs typeface="Covered By Your Grace"/>
              <a:sym typeface="Covered By Your Gr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0000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rPr>
              <a:t>¡Usa los materiales para crear una historia familiar con sombras!</a:t>
            </a:r>
            <a:endParaRPr sz="1700">
              <a:solidFill>
                <a:srgbClr val="FF0000"/>
              </a:solidFill>
              <a:latin typeface="Covered By Your Grace"/>
              <a:ea typeface="Covered By Your Grace"/>
              <a:cs typeface="Covered By Your Grace"/>
              <a:sym typeface="Covered By Your Grac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779550" y="965500"/>
            <a:ext cx="25890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What happens to the shadows when you move this?</a:t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¿Qué pasa con las sombras cuando mueves esta?</a:t>
            </a:r>
            <a:endParaRPr b="1" sz="1800"/>
          </a:p>
        </p:txBody>
      </p:sp>
      <p:sp>
        <p:nvSpPr>
          <p:cNvPr id="69" name="Google Shape;69;p14"/>
          <p:cNvSpPr txBox="1"/>
          <p:nvPr/>
        </p:nvSpPr>
        <p:spPr>
          <a:xfrm>
            <a:off x="2480700" y="7747325"/>
            <a:ext cx="2811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Remember when we…?</a:t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 </a:t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¿Recuerdas cuando nosotros…?</a:t>
            </a:r>
            <a:endParaRPr b="1" sz="1800"/>
          </a:p>
        </p:txBody>
      </p:sp>
      <p:sp>
        <p:nvSpPr>
          <p:cNvPr id="70" name="Google Shape;70;p14"/>
          <p:cNvSpPr txBox="1"/>
          <p:nvPr/>
        </p:nvSpPr>
        <p:spPr>
          <a:xfrm>
            <a:off x="2074050" y="4076700"/>
            <a:ext cx="36243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Create a story with this shadow!</a:t>
            </a:r>
            <a:endParaRPr b="1" sz="15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Where do I live?</a:t>
            </a:r>
            <a:endParaRPr b="1" sz="15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Who are my friends?</a:t>
            </a:r>
            <a:endParaRPr b="1" sz="15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What do I like to do with my friends?</a:t>
            </a:r>
            <a:endParaRPr b="1" sz="15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¡Crea una historia familiar con sombras!</a:t>
            </a:r>
            <a:endParaRPr b="1" sz="1500">
              <a:solidFill>
                <a:srgbClr val="FF0000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¿Donde vivo?</a:t>
            </a:r>
            <a:endParaRPr b="1" sz="1500">
              <a:solidFill>
                <a:srgbClr val="FF0000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¿Quiénes son mis amigos?</a:t>
            </a:r>
            <a:endParaRPr b="1" sz="1500">
              <a:solidFill>
                <a:srgbClr val="FF0000"/>
              </a:solidFill>
              <a:latin typeface="Mali"/>
              <a:ea typeface="Mali"/>
              <a:cs typeface="Mali"/>
              <a:sym typeface="Mal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500"/>
              <a:buFont typeface="Mali"/>
              <a:buChar char="●"/>
            </a:pPr>
            <a:r>
              <a:rPr b="1" lang="en" sz="15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¿Qué me gusta hacer con mis amigos?</a:t>
            </a:r>
            <a:endParaRPr b="1" sz="1500">
              <a:solidFill>
                <a:srgbClr val="FF0000"/>
              </a:solidFill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300550" y="965500"/>
            <a:ext cx="25890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C4587"/>
                </a:solidFill>
                <a:latin typeface="Mali"/>
                <a:ea typeface="Mali"/>
                <a:cs typeface="Mali"/>
                <a:sym typeface="Mali"/>
              </a:rPr>
              <a:t>What happens to the shadows when you move this?</a:t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1C4587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Mali"/>
                <a:ea typeface="Mali"/>
                <a:cs typeface="Mali"/>
                <a:sym typeface="Mali"/>
              </a:rPr>
              <a:t>¿Qué pasa con las sombras cuando mueves esta?</a:t>
            </a:r>
            <a:endParaRPr b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